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82" r:id="rId8"/>
    <p:sldId id="284" r:id="rId9"/>
    <p:sldId id="269" r:id="rId10"/>
    <p:sldId id="277" r:id="rId11"/>
    <p:sldId id="288" r:id="rId12"/>
    <p:sldId id="287" r:id="rId13"/>
    <p:sldId id="285" r:id="rId14"/>
    <p:sldId id="286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191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1074A5E6-2DF2-4972-832A-22DA04108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84" b="45689"/>
          <a:stretch/>
        </p:blipFill>
        <p:spPr>
          <a:xfrm>
            <a:off x="0" y="996864"/>
            <a:ext cx="5015060" cy="5142678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1C5E8F8-9A35-48BD-BE37-48882613C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52919" r="16364" b="-3"/>
          <a:stretch/>
        </p:blipFill>
        <p:spPr>
          <a:xfrm>
            <a:off x="4882031" y="991441"/>
            <a:ext cx="4064011" cy="5148101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58A2B8A-0682-44B7-A439-C1B8A4F4B3AF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D59FD8-28DE-43FA-BAB9-7CAB88D2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34E51-3E88-4A38-90EB-832CB57F5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" b="28968"/>
          <a:stretch/>
        </p:blipFill>
        <p:spPr>
          <a:xfrm>
            <a:off x="8595" y="989043"/>
            <a:ext cx="4528850" cy="51480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E6880949-6E36-41A3-801E-D3DD72CD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0" t="70172" r="21574" b="1"/>
          <a:stretch/>
        </p:blipFill>
        <p:spPr>
          <a:xfrm>
            <a:off x="5206480" y="989043"/>
            <a:ext cx="3600000" cy="3245894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8FE500B8-98CB-4C15-B027-6F6937569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2" t="1058" r="19527" b="77427"/>
          <a:stretch/>
        </p:blipFill>
        <p:spPr>
          <a:xfrm>
            <a:off x="4546777" y="4219569"/>
            <a:ext cx="4597959" cy="191747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C986623-5A2F-485C-8327-F79AD5B0413A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1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CEBD1-930D-44E7-B516-5F3EFD9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34A89590-39C1-4AA6-AF72-5EB4F2C4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3"/>
          <a:stretch/>
        </p:blipFill>
        <p:spPr>
          <a:xfrm>
            <a:off x="1941885" y="984789"/>
            <a:ext cx="4897458" cy="5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pic>
        <p:nvPicPr>
          <p:cNvPr id="7" name="Segnaposto contenuto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4463427-859A-46BF-BA4B-119B1EA2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6" y="2144124"/>
            <a:ext cx="8355948" cy="2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9F697F-75FC-4B87-AE61-CC701FB0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121790"/>
            <a:ext cx="8323726" cy="4402317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composition</a:t>
            </a:r>
            <a:r>
              <a:rPr lang="it-IT" dirty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Front-end components: mobile application;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Back-end components: the server and its components;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components: the components which refer to functionalities provided by external systems and the DBMS.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T</a:t>
            </a:r>
            <a:r>
              <a:rPr lang="en-US" dirty="0" err="1"/>
              <a:t>est</a:t>
            </a:r>
            <a:r>
              <a:rPr lang="en-US" dirty="0"/>
              <a:t>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</a:t>
            </a:r>
            <a:r>
              <a:rPr lang="en-US" dirty="0" err="1"/>
              <a:t>ottom</a:t>
            </a:r>
            <a:r>
              <a:rPr lang="en-US" dirty="0"/>
              <a:t>-up strategy</a:t>
            </a:r>
          </a:p>
        </p:txBody>
      </p:sp>
    </p:spTree>
    <p:extLst>
      <p:ext uri="{BB962C8B-B14F-4D97-AF65-F5344CB8AC3E}">
        <p14:creationId xmlns:p14="http://schemas.microsoft.com/office/powerpoint/2010/main" val="36098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</a:t>
            </a:r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Corresponding Deployment Diagram</a:t>
            </a:r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Computing and </a:t>
            </a:r>
            <a:r>
              <a:rPr lang="it-IT" dirty="0" err="1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Add event</a:t>
            </a:r>
            <a:endParaRPr lang="it-IT" dirty="0"/>
          </a:p>
        </p:txBody>
      </p:sp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5C0710B9-8442-4E78-83F8-AC626F80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" y="1152705"/>
            <a:ext cx="8757501" cy="4802242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C6514A48-4CBA-409E-A7E7-576A53FF7494}"/>
              </a:ext>
            </a:extLst>
          </p:cNvPr>
          <p:cNvSpPr txBox="1">
            <a:spLocks/>
          </p:cNvSpPr>
          <p:nvPr/>
        </p:nvSpPr>
        <p:spPr>
          <a:xfrm>
            <a:off x="290905" y="139166"/>
            <a:ext cx="8581043" cy="6416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computation</a:t>
            </a:r>
            <a:endParaRPr lang="it-IT" dirty="0"/>
          </a:p>
        </p:txBody>
      </p:sp>
      <p:pic>
        <p:nvPicPr>
          <p:cNvPr id="7" name="Immagine 6" descr="Immagine che contiene mappa&#10;&#10;Descrizione generata con affidabilità molto elevata">
            <a:extLst>
              <a:ext uri="{FF2B5EF4-FFF2-40B4-BE49-F238E27FC236}">
                <a16:creationId xmlns:a16="http://schemas.microsoft.com/office/drawing/2014/main" id="{5BEB645F-1817-4BC1-8A73-5A0A332C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" y="1184248"/>
            <a:ext cx="9020393" cy="47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customization</a:t>
            </a:r>
            <a:endParaRPr lang="it-IT" dirty="0"/>
          </a:p>
        </p:txBody>
      </p:sp>
      <p:pic>
        <p:nvPicPr>
          <p:cNvPr id="5" name="Immagine 4" descr="Immagine che contiene mappa, screenshot&#10;&#10;Descrizione generata con affidabilità elevata">
            <a:extLst>
              <a:ext uri="{FF2B5EF4-FFF2-40B4-BE49-F238E27FC236}">
                <a16:creationId xmlns:a16="http://schemas.microsoft.com/office/drawing/2014/main" id="{05F0870E-2E28-4965-9953-2812E8B6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" y="1242839"/>
            <a:ext cx="9021452" cy="47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Client-server</a:t>
            </a:r>
            <a:r>
              <a:rPr lang="it-IT" dirty="0"/>
              <a:t> vs. web </a:t>
            </a:r>
            <a:r>
              <a:rPr lang="it-IT" dirty="0" err="1"/>
              <a:t>application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Break </a:t>
            </a:r>
            <a:r>
              <a:rPr lang="it-IT" dirty="0" err="1"/>
              <a:t>times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Primary</a:t>
            </a:r>
            <a:r>
              <a:rPr lang="it-IT" dirty="0"/>
              <a:t> and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user </a:t>
            </a:r>
            <a:r>
              <a:rPr lang="it-IT" dirty="0" err="1"/>
              <a:t>interface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Ticket </a:t>
            </a:r>
            <a:r>
              <a:rPr lang="it-IT" dirty="0" err="1"/>
              <a:t>purchase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746</TotalTime>
  <Words>139</Words>
  <Application>Microsoft Office PowerPoint</Application>
  <PresentationFormat>Presentazione su schermo (4:3)</PresentationFormat>
  <Paragraphs>44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 – Add event</vt:lpstr>
      <vt:lpstr>Runtime view – Trip computation</vt:lpstr>
      <vt:lpstr>Runtime view – Trip customization</vt:lpstr>
      <vt:lpstr>Main decisions </vt:lpstr>
      <vt:lpstr>Most important algorithm</vt:lpstr>
      <vt:lpstr>Most important algorithm</vt:lpstr>
      <vt:lpstr>Most important algorithm</vt:lpstr>
      <vt:lpstr>Implementation, integration and test plan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73</cp:revision>
  <dcterms:created xsi:type="dcterms:W3CDTF">2015-05-26T12:27:57Z</dcterms:created>
  <dcterms:modified xsi:type="dcterms:W3CDTF">2017-11-30T08:34:32Z</dcterms:modified>
</cp:coreProperties>
</file>